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18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549-B8A3-4E8D-8949-A56EFD759827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AA62-1813-48F0-BEC0-AA975989D97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549-B8A3-4E8D-8949-A56EFD759827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AA62-1813-48F0-BEC0-AA975989D97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549-B8A3-4E8D-8949-A56EFD759827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AA62-1813-48F0-BEC0-AA975989D97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549-B8A3-4E8D-8949-A56EFD759827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AA62-1813-48F0-BEC0-AA975989D97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549-B8A3-4E8D-8949-A56EFD759827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AA62-1813-48F0-BEC0-AA975989D97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549-B8A3-4E8D-8949-A56EFD759827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AA62-1813-48F0-BEC0-AA975989D97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549-B8A3-4E8D-8949-A56EFD759827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AA62-1813-48F0-BEC0-AA975989D97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549-B8A3-4E8D-8949-A56EFD759827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AA62-1813-48F0-BEC0-AA975989D97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549-B8A3-4E8D-8949-A56EFD759827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AA62-1813-48F0-BEC0-AA975989D97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549-B8A3-4E8D-8949-A56EFD759827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AA62-1813-48F0-BEC0-AA975989D97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549-B8A3-4E8D-8949-A56EFD759827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AA62-1813-48F0-BEC0-AA975989D97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2549-B8A3-4E8D-8949-A56EFD759827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CAA62-1813-48F0-BEC0-AA975989D979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GV-Prax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0"/>
            <a:ext cx="6525344" cy="923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GV-Praxi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68" y="0"/>
            <a:ext cx="6462984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V-Praxi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0"/>
            <a:ext cx="6525344" cy="923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V-Praxis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0"/>
            <a:ext cx="6525344" cy="923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Larissa-Design</vt:lpstr>
      <vt:lpstr>Folie 1</vt:lpstr>
      <vt:lpstr>Folie 2</vt:lpstr>
      <vt:lpstr>Folie 3</vt:lpstr>
      <vt:lpstr>Folie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BKO-Partner</dc:creator>
  <cp:lastModifiedBy>BKO-Partner</cp:lastModifiedBy>
  <cp:revision>1</cp:revision>
  <dcterms:created xsi:type="dcterms:W3CDTF">2018-12-19T14:46:50Z</dcterms:created>
  <dcterms:modified xsi:type="dcterms:W3CDTF">2018-12-19T14:50:27Z</dcterms:modified>
</cp:coreProperties>
</file>